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270" r:id="rId56"/>
    <p:sldId id="290" r:id="rId57"/>
    <p:sldId id="291" r:id="rId58"/>
    <p:sldId id="292" r:id="rId59"/>
    <p:sldId id="293" r:id="rId60"/>
    <p:sldId id="294" r:id="rId61"/>
    <p:sldId id="295" r:id="rId62"/>
    <p:sldId id="296" r:id="rId63"/>
    <p:sldId id="297" r:id="rId64"/>
    <p:sldId id="298" r:id="rId65"/>
    <p:sldId id="299" r:id="rId66"/>
    <p:sldId id="300" r:id="rId67"/>
    <p:sldId id="275" r:id="rId68"/>
    <p:sldId id="260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6"/>
    <p:restoredTop sz="84754" autoAdjust="0"/>
  </p:normalViewPr>
  <p:slideViewPr>
    <p:cSldViewPr snapToGrid="0" snapToObjects="1">
      <p:cViewPr varScale="1">
        <p:scale>
          <a:sx n="100" d="100"/>
          <a:sy n="100" d="100"/>
        </p:scale>
        <p:origin x="1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For each dataset D and competitor A</a:t>
            </a:r>
          </a:p>
          <a:p>
            <a:pPr lvl="1"/>
            <a:r>
              <a:rPr lang="en-US"/>
              <a:t>For each K and N</a:t>
            </a:r>
          </a:p>
          <a:p>
            <a:pPr lvl="3"/>
            <a:r>
              <a:rPr lang="en-US" sz="2400"/>
              <a:t>For each target t </a:t>
            </a:r>
            <a:r>
              <a:rPr lang="en-US" sz="2400" i="1"/>
              <a:t>(i.e., T times)</a:t>
            </a:r>
          </a:p>
          <a:p>
            <a:pPr lvl="4"/>
            <a:r>
              <a:rPr lang="en-US" sz="240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F1 score when varying q</a:t>
            </a:r>
          </a:p>
          <a:p>
            <a:pPr lvl="3"/>
            <a:r>
              <a:rPr lang="en-US" sz="240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3418010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change=1.674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change=0.885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change=0.593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change=-0.212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change=1.005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change=-0.235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change=-0.347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change=2.563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change=-0.094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change=0.796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9225768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change=-0.931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change=-0.761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873293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change=-0.781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change=-0.615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4259407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change=1.674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change=0.885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change=0.593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change=-0.291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change=1.005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change=-0.205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change=-0.096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change=-0.411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change=2.983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change=-0.104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change=0.796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5109539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change=-0.981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 dirty="0">
                          <a:effectLst/>
                          <a:latin typeface="+mn-lt"/>
                        </a:rPr>
                      </a:b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change=-0.759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9866595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change=-0.781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change=-0.488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change=-0.545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change=-0.613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9122561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change=-0.064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change=-0.028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change=1.725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change=0.904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change=-0.013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change=-0.401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change=1.092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change=-0.154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change=-0.513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change=4.636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change=-0.047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change=1.025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change=0.829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change=0.477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change=0.667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8983374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change=-0.592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change=-0.685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change=-0.718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change=-0.961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change=-0.936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change=-0.662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8349241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change=-0.775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change=-0.353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change=-0.518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change=-0.898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change=-0.882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change=-0.947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change=-0.453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change=-0.681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change=-0.462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change=-0.759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change=-0.595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9673925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change=-0.111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change=1.735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change=0.027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change=0.657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change=1.138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change=0.353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change=-0.417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change=5.326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change=-0.016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change=0.991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change=0.944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change=0.457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change=0.000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change=0.631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570778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change=-0.635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change=-0.845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change=-0.805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change=-0.901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change=-0.976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change=-0.776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change=-0.667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change=-0.736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9335987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change=-0.695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change=-0.246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change=-0.442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change=-0.501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change=-0.916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change=-0.653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change=-0.817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change=-0.171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change=-0.429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change=-0.575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9391542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change=-0.221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change=1.406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change=0.915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change=0.340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change=-0.110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change=0.688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change=-0.478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change=1.087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change=0.249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change=-0.354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change=7.913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change=0.101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change=1.017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change=0.944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change=0.475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change=-0.007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change=0.700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7724760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change=-0.834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change=-0.616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change=-0.812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change=-0.576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change=-0.927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change=-0.854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change=-0.953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change=-0.673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change=-0.525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change=-0.569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change=-0.743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change=-0.642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2508835"/>
              </p:ext>
            </p:extLst>
          </p:nvPr>
        </p:nvGraphicFramePr>
        <p:xfrm>
          <a:off x="838200" y="1825625"/>
          <a:ext cx="10238105" cy="45770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change=-0.735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change=-0.051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change=-0.288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change=-0.704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change=-0.358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change=-0.868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change=-0.427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change=-0.732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change=-0.628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change=-0.798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change=0.719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change=-0.502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change=-0.258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change=-0.334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change=-0.449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change=-0.588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en-US" sz="1600">
                        <a:effectLst/>
                        <a:latin typeface="+mn-lt"/>
                      </a:endParaRPr>
                    </a:p>
                    <a:p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change=-0.433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en-US" sz="1600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3960</Words>
  <Application>Microsoft Macintosh PowerPoint</Application>
  <PresentationFormat>Widescreen</PresentationFormat>
  <Paragraphs>1706</Paragraphs>
  <Slides>68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Arial</vt:lpstr>
      <vt:lpstr>Calibri</vt:lpstr>
      <vt:lpstr>Calibri Light</vt:lpstr>
      <vt:lpstr>Cambria Math</vt:lpstr>
      <vt:lpstr>Symbol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152</cp:revision>
  <dcterms:created xsi:type="dcterms:W3CDTF">2018-08-16T20:39:42Z</dcterms:created>
  <dcterms:modified xsi:type="dcterms:W3CDTF">2018-11-13T17:54:45Z</dcterms:modified>
</cp:coreProperties>
</file>

<file path=docProps/thumbnail.jpeg>
</file>